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5" r:id="rId9"/>
  </p:sldIdLst>
  <p:sldSz cx="12192000" cy="6858000"/>
  <p:notesSz cx="6858000" cy="9144000"/>
  <p:defaultTextStyle>
    <a:defPPr>
      <a:defRPr lang="fr-GB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319"/>
    <p:restoredTop sz="94072"/>
  </p:normalViewPr>
  <p:slideViewPr>
    <p:cSldViewPr snapToGrid="0" snapToObjects="1">
      <p:cViewPr>
        <p:scale>
          <a:sx n="70" d="100"/>
          <a:sy n="70" d="100"/>
        </p:scale>
        <p:origin x="3296" y="18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GB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96CBF0-50AA-5A49-9817-56C899C1FFB5}" type="datetimeFigureOut">
              <a:rPr lang="fr-GB" smtClean="0"/>
              <a:t>24/08/2020</a:t>
            </a:fld>
            <a:endParaRPr lang="fr-GB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GB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2D6F04-9F76-FE4C-B280-4C9B3B53BF8E}" type="slidenum">
              <a:rPr lang="fr-GB" smtClean="0"/>
              <a:t>‹N°›</a:t>
            </a:fld>
            <a:endParaRPr lang="fr-GB"/>
          </a:p>
        </p:txBody>
      </p:sp>
    </p:spTree>
    <p:extLst>
      <p:ext uri="{BB962C8B-B14F-4D97-AF65-F5344CB8AC3E}">
        <p14:creationId xmlns:p14="http://schemas.microsoft.com/office/powerpoint/2010/main" val="27063460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2D6F04-9F76-FE4C-B280-4C9B3B53BF8E}" type="slidenum">
              <a:rPr lang="fr-GB" smtClean="0"/>
              <a:t>3</a:t>
            </a:fld>
            <a:endParaRPr lang="fr-GB"/>
          </a:p>
        </p:txBody>
      </p:sp>
    </p:spTree>
    <p:extLst>
      <p:ext uri="{BB962C8B-B14F-4D97-AF65-F5344CB8AC3E}">
        <p14:creationId xmlns:p14="http://schemas.microsoft.com/office/powerpoint/2010/main" val="28717142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AA5AF4F-F89A-8A4C-AAC0-6B9ECB0900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fr-GB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24583772-43EE-1443-97F6-B0D505CA2E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fr-GB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86ABADD-67EE-B449-A63D-92D532937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34426-9771-2542-AC52-5F238907019A}" type="datetimeFigureOut">
              <a:rPr lang="fr-GB" smtClean="0"/>
              <a:t>24/08/2020</a:t>
            </a:fld>
            <a:endParaRPr lang="fr-GB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4DBE29D-D00F-2742-962E-69C0F57709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GB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839EF8F-B889-DB4F-9F03-3648659225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EC84F-DE33-B244-ABBB-C840E271B8E7}" type="slidenum">
              <a:rPr lang="fr-GB" smtClean="0"/>
              <a:t>‹N°›</a:t>
            </a:fld>
            <a:endParaRPr lang="fr-GB"/>
          </a:p>
        </p:txBody>
      </p:sp>
    </p:spTree>
    <p:extLst>
      <p:ext uri="{BB962C8B-B14F-4D97-AF65-F5344CB8AC3E}">
        <p14:creationId xmlns:p14="http://schemas.microsoft.com/office/powerpoint/2010/main" val="41337545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4BBD0A7-4307-5040-9BA0-734C666B2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GB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6DB0930B-08AE-A142-A622-4498CFFFDC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GB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AD69D2B-7E69-2E45-824B-886A33C8E3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34426-9771-2542-AC52-5F238907019A}" type="datetimeFigureOut">
              <a:rPr lang="fr-GB" smtClean="0"/>
              <a:t>24/08/2020</a:t>
            </a:fld>
            <a:endParaRPr lang="fr-GB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E219471-70BE-404E-B197-63442EC75C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GB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2EBD5BE-4891-764A-B529-C044D6D0C4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EC84F-DE33-B244-ABBB-C840E271B8E7}" type="slidenum">
              <a:rPr lang="fr-GB" smtClean="0"/>
              <a:t>‹N°›</a:t>
            </a:fld>
            <a:endParaRPr lang="fr-GB"/>
          </a:p>
        </p:txBody>
      </p:sp>
    </p:spTree>
    <p:extLst>
      <p:ext uri="{BB962C8B-B14F-4D97-AF65-F5344CB8AC3E}">
        <p14:creationId xmlns:p14="http://schemas.microsoft.com/office/powerpoint/2010/main" val="5198467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5DFD2646-1E2C-1C47-A878-3C5A79D0922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fr-GB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6A45F56C-B286-684C-A47F-E033A8A8F3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GB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ABD712B-B619-1744-B441-439DBAD22E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34426-9771-2542-AC52-5F238907019A}" type="datetimeFigureOut">
              <a:rPr lang="fr-GB" smtClean="0"/>
              <a:t>24/08/2020</a:t>
            </a:fld>
            <a:endParaRPr lang="fr-GB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E3E0C8B-6367-A24B-88EC-109DA3D68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GB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7A6CEE3-32B4-BC43-866F-F50DCB1188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EC84F-DE33-B244-ABBB-C840E271B8E7}" type="slidenum">
              <a:rPr lang="fr-GB" smtClean="0"/>
              <a:t>‹N°›</a:t>
            </a:fld>
            <a:endParaRPr lang="fr-GB"/>
          </a:p>
        </p:txBody>
      </p:sp>
    </p:spTree>
    <p:extLst>
      <p:ext uri="{BB962C8B-B14F-4D97-AF65-F5344CB8AC3E}">
        <p14:creationId xmlns:p14="http://schemas.microsoft.com/office/powerpoint/2010/main" val="40967873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EB26DF4-BF72-A94C-9D67-38E2E60881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GB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7B50925-5745-A946-B313-B5B602C0F1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GB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7DDF3BE-47EE-C840-8EBA-90E4BC9B13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34426-9771-2542-AC52-5F238907019A}" type="datetimeFigureOut">
              <a:rPr lang="fr-GB" smtClean="0"/>
              <a:t>24/08/2020</a:t>
            </a:fld>
            <a:endParaRPr lang="fr-GB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A3277A4-0302-C144-8C36-C0901A90F5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GB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4DF9775-E7EE-8D43-9435-192404E2B3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EC84F-DE33-B244-ABBB-C840E271B8E7}" type="slidenum">
              <a:rPr lang="fr-GB" smtClean="0"/>
              <a:t>‹N°›</a:t>
            </a:fld>
            <a:endParaRPr lang="fr-GB"/>
          </a:p>
        </p:txBody>
      </p:sp>
    </p:spTree>
    <p:extLst>
      <p:ext uri="{BB962C8B-B14F-4D97-AF65-F5344CB8AC3E}">
        <p14:creationId xmlns:p14="http://schemas.microsoft.com/office/powerpoint/2010/main" val="27192984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4B51B5D-3FA5-2844-9F06-8B07421764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fr-GB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05EE322-C14D-0E45-A027-B778D25000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2FBD2E4-72F5-F348-B701-90A0AC2518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34426-9771-2542-AC52-5F238907019A}" type="datetimeFigureOut">
              <a:rPr lang="fr-GB" smtClean="0"/>
              <a:t>24/08/2020</a:t>
            </a:fld>
            <a:endParaRPr lang="fr-GB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5DF9D91-B133-3B45-9FE9-C2649963CF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GB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5CA1999-735B-6F44-B353-282BCCB294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EC84F-DE33-B244-ABBB-C840E271B8E7}" type="slidenum">
              <a:rPr lang="fr-GB" smtClean="0"/>
              <a:t>‹N°›</a:t>
            </a:fld>
            <a:endParaRPr lang="fr-GB"/>
          </a:p>
        </p:txBody>
      </p:sp>
    </p:spTree>
    <p:extLst>
      <p:ext uri="{BB962C8B-B14F-4D97-AF65-F5344CB8AC3E}">
        <p14:creationId xmlns:p14="http://schemas.microsoft.com/office/powerpoint/2010/main" val="9017742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0773F79-389C-5C4D-96C1-21AB4F283F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GB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2F411CC-F3EE-504F-8CAF-9A5DF09C0A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GB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460F0545-1120-194E-88A9-BBFD7CBD25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GB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B7AAACD-A712-B84C-AE45-F05BA57708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34426-9771-2542-AC52-5F238907019A}" type="datetimeFigureOut">
              <a:rPr lang="fr-GB" smtClean="0"/>
              <a:t>24/08/2020</a:t>
            </a:fld>
            <a:endParaRPr lang="fr-GB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60AA98A-71FC-AC4D-BE00-9DC60743D6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GB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8B1B8B15-1D9B-3B42-BED9-7A767C7E34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EC84F-DE33-B244-ABBB-C840E271B8E7}" type="slidenum">
              <a:rPr lang="fr-GB" smtClean="0"/>
              <a:t>‹N°›</a:t>
            </a:fld>
            <a:endParaRPr lang="fr-GB"/>
          </a:p>
        </p:txBody>
      </p:sp>
    </p:spTree>
    <p:extLst>
      <p:ext uri="{BB962C8B-B14F-4D97-AF65-F5344CB8AC3E}">
        <p14:creationId xmlns:p14="http://schemas.microsoft.com/office/powerpoint/2010/main" val="407094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6B68A60-F0F2-4E4B-B695-B5FEA0897D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fr-GB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0B4701A-EACC-C34D-97C3-E0C9D976DB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F4736968-29CC-4A42-B90B-B61F0D70D4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GB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9A8DCAE6-6E5F-5241-9865-0DE6F5A3C8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7F4B8BF7-CA43-2C46-B738-54ED4084237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GB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A926F5BD-7F51-9F46-B7C9-63ABB0F9E6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34426-9771-2542-AC52-5F238907019A}" type="datetimeFigureOut">
              <a:rPr lang="fr-GB" smtClean="0"/>
              <a:t>24/08/2020</a:t>
            </a:fld>
            <a:endParaRPr lang="fr-GB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974FC1C6-0155-C841-AD7F-1EFFF95734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GB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A12235C4-42A6-E642-836E-BAFE66154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EC84F-DE33-B244-ABBB-C840E271B8E7}" type="slidenum">
              <a:rPr lang="fr-GB" smtClean="0"/>
              <a:t>‹N°›</a:t>
            </a:fld>
            <a:endParaRPr lang="fr-GB"/>
          </a:p>
        </p:txBody>
      </p:sp>
    </p:spTree>
    <p:extLst>
      <p:ext uri="{BB962C8B-B14F-4D97-AF65-F5344CB8AC3E}">
        <p14:creationId xmlns:p14="http://schemas.microsoft.com/office/powerpoint/2010/main" val="16020130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5E39780-A8C8-E24E-9D9D-81A870E96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GB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AEE55241-6FB7-094D-B9CB-F89E85AD65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34426-9771-2542-AC52-5F238907019A}" type="datetimeFigureOut">
              <a:rPr lang="fr-GB" smtClean="0"/>
              <a:t>24/08/2020</a:t>
            </a:fld>
            <a:endParaRPr lang="fr-GB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D85A143F-4922-8B49-9D2D-9F2FD38F5A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GB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131A9C6-9656-9145-899D-3B416EB365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EC84F-DE33-B244-ABBB-C840E271B8E7}" type="slidenum">
              <a:rPr lang="fr-GB" smtClean="0"/>
              <a:t>‹N°›</a:t>
            </a:fld>
            <a:endParaRPr lang="fr-GB"/>
          </a:p>
        </p:txBody>
      </p:sp>
    </p:spTree>
    <p:extLst>
      <p:ext uri="{BB962C8B-B14F-4D97-AF65-F5344CB8AC3E}">
        <p14:creationId xmlns:p14="http://schemas.microsoft.com/office/powerpoint/2010/main" val="22569660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EB9F15CA-80AA-EB45-B2D6-BD272262E4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34426-9771-2542-AC52-5F238907019A}" type="datetimeFigureOut">
              <a:rPr lang="fr-GB" smtClean="0"/>
              <a:t>24/08/2020</a:t>
            </a:fld>
            <a:endParaRPr lang="fr-GB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3F771BA6-F2C4-5545-A14A-3C3329B358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GB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3912500-893C-BF4C-BF30-D070B09371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EC84F-DE33-B244-ABBB-C840E271B8E7}" type="slidenum">
              <a:rPr lang="fr-GB" smtClean="0"/>
              <a:t>‹N°›</a:t>
            </a:fld>
            <a:endParaRPr lang="fr-GB"/>
          </a:p>
        </p:txBody>
      </p:sp>
    </p:spTree>
    <p:extLst>
      <p:ext uri="{BB962C8B-B14F-4D97-AF65-F5344CB8AC3E}">
        <p14:creationId xmlns:p14="http://schemas.microsoft.com/office/powerpoint/2010/main" val="41250243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6473751-24BB-4B42-8FB4-ABC486948E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fr-GB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49F770F-58F8-A347-8B98-9CAC1947FA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GB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731D7E1D-88CC-5A47-AEF1-A924FD1492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6934C2CC-B6FE-A04A-9874-D7AC7E8F39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34426-9771-2542-AC52-5F238907019A}" type="datetimeFigureOut">
              <a:rPr lang="fr-GB" smtClean="0"/>
              <a:t>24/08/2020</a:t>
            </a:fld>
            <a:endParaRPr lang="fr-GB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82293B14-A377-EF42-B5B2-BEE2163F5A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GB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7B3904B-3AEB-E449-8E82-DA2994ADD0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EC84F-DE33-B244-ABBB-C840E271B8E7}" type="slidenum">
              <a:rPr lang="fr-GB" smtClean="0"/>
              <a:t>‹N°›</a:t>
            </a:fld>
            <a:endParaRPr lang="fr-GB"/>
          </a:p>
        </p:txBody>
      </p:sp>
    </p:spTree>
    <p:extLst>
      <p:ext uri="{BB962C8B-B14F-4D97-AF65-F5344CB8AC3E}">
        <p14:creationId xmlns:p14="http://schemas.microsoft.com/office/powerpoint/2010/main" val="21569086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8C13EB5-2966-E24F-865E-488764E1E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fr-GB"/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53FB0E6F-5BD7-DA41-9FD8-7DBFBD47D7E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GB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D93B8FD7-C4D3-6A44-AC6D-008E666DA8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25F76D7-4FC0-8F4B-8256-B870860786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34426-9771-2542-AC52-5F238907019A}" type="datetimeFigureOut">
              <a:rPr lang="fr-GB" smtClean="0"/>
              <a:t>24/08/2020</a:t>
            </a:fld>
            <a:endParaRPr lang="fr-GB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F91310D-3B35-6447-834F-6CC42F1436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GB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91565D3-0381-0543-AC13-E44E0600D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EC84F-DE33-B244-ABBB-C840E271B8E7}" type="slidenum">
              <a:rPr lang="fr-GB" smtClean="0"/>
              <a:t>‹N°›</a:t>
            </a:fld>
            <a:endParaRPr lang="fr-GB"/>
          </a:p>
        </p:txBody>
      </p:sp>
    </p:spTree>
    <p:extLst>
      <p:ext uri="{BB962C8B-B14F-4D97-AF65-F5344CB8AC3E}">
        <p14:creationId xmlns:p14="http://schemas.microsoft.com/office/powerpoint/2010/main" val="37280367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066BEFC1-74D1-CC47-B6FE-E0D8B9AB0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fr-GB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F66DE84-6F88-3649-9B0C-7A8B17ACB9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GB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2C5FC33-A7F7-D74D-8C19-866DF887A4E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234426-9771-2542-AC52-5F238907019A}" type="datetimeFigureOut">
              <a:rPr lang="fr-GB" smtClean="0"/>
              <a:t>24/08/2020</a:t>
            </a:fld>
            <a:endParaRPr lang="fr-GB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8385A94-4166-504E-9489-9CCF1C859C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GB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F36AA90-8EA7-7740-B018-1F01C8C4DF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DEC84F-DE33-B244-ABBB-C840E271B8E7}" type="slidenum">
              <a:rPr lang="fr-GB" smtClean="0"/>
              <a:t>‹N°›</a:t>
            </a:fld>
            <a:endParaRPr lang="fr-GB"/>
          </a:p>
        </p:txBody>
      </p:sp>
    </p:spTree>
    <p:extLst>
      <p:ext uri="{BB962C8B-B14F-4D97-AF65-F5344CB8AC3E}">
        <p14:creationId xmlns:p14="http://schemas.microsoft.com/office/powerpoint/2010/main" val="17957888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GB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t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t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"/><Relationship Id="rId2" Type="http://schemas.openxmlformats.org/officeDocument/2006/relationships/image" Target="../media/image6.t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"/><Relationship Id="rId2" Type="http://schemas.openxmlformats.org/officeDocument/2006/relationships/image" Target="../media/image8.t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t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"/><Relationship Id="rId2" Type="http://schemas.openxmlformats.org/officeDocument/2006/relationships/image" Target="../media/image11.t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ti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tif"/><Relationship Id="rId3" Type="http://schemas.openxmlformats.org/officeDocument/2006/relationships/image" Target="../media/image15.tif"/><Relationship Id="rId7" Type="http://schemas.openxmlformats.org/officeDocument/2006/relationships/image" Target="../media/image19.tif"/><Relationship Id="rId2" Type="http://schemas.openxmlformats.org/officeDocument/2006/relationships/image" Target="../media/image14.t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tif"/><Relationship Id="rId11" Type="http://schemas.openxmlformats.org/officeDocument/2006/relationships/image" Target="../media/image23.tif"/><Relationship Id="rId5" Type="http://schemas.openxmlformats.org/officeDocument/2006/relationships/image" Target="../media/image17.tif"/><Relationship Id="rId10" Type="http://schemas.openxmlformats.org/officeDocument/2006/relationships/image" Target="../media/image22.tif"/><Relationship Id="rId4" Type="http://schemas.openxmlformats.org/officeDocument/2006/relationships/image" Target="../media/image16.tif"/><Relationship Id="rId9" Type="http://schemas.openxmlformats.org/officeDocument/2006/relationships/image" Target="../media/image21.ti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tif"/><Relationship Id="rId13" Type="http://schemas.openxmlformats.org/officeDocument/2006/relationships/image" Target="../media/image35.tif"/><Relationship Id="rId18" Type="http://schemas.openxmlformats.org/officeDocument/2006/relationships/image" Target="../media/image40.tif"/><Relationship Id="rId3" Type="http://schemas.openxmlformats.org/officeDocument/2006/relationships/image" Target="../media/image25.png"/><Relationship Id="rId21" Type="http://schemas.openxmlformats.org/officeDocument/2006/relationships/image" Target="../media/image43.tif"/><Relationship Id="rId7" Type="http://schemas.openxmlformats.org/officeDocument/2006/relationships/image" Target="../media/image29.tif"/><Relationship Id="rId12" Type="http://schemas.openxmlformats.org/officeDocument/2006/relationships/image" Target="../media/image34.tif"/><Relationship Id="rId17" Type="http://schemas.openxmlformats.org/officeDocument/2006/relationships/image" Target="../media/image39.tif"/><Relationship Id="rId2" Type="http://schemas.openxmlformats.org/officeDocument/2006/relationships/image" Target="../media/image24.png"/><Relationship Id="rId16" Type="http://schemas.openxmlformats.org/officeDocument/2006/relationships/image" Target="../media/image38.tif"/><Relationship Id="rId20" Type="http://schemas.openxmlformats.org/officeDocument/2006/relationships/image" Target="../media/image42.t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tif"/><Relationship Id="rId11" Type="http://schemas.openxmlformats.org/officeDocument/2006/relationships/image" Target="../media/image33.tif"/><Relationship Id="rId5" Type="http://schemas.openxmlformats.org/officeDocument/2006/relationships/image" Target="../media/image27.png"/><Relationship Id="rId15" Type="http://schemas.openxmlformats.org/officeDocument/2006/relationships/image" Target="../media/image37.tif"/><Relationship Id="rId10" Type="http://schemas.openxmlformats.org/officeDocument/2006/relationships/image" Target="../media/image32.tif"/><Relationship Id="rId19" Type="http://schemas.openxmlformats.org/officeDocument/2006/relationships/image" Target="../media/image41.tif"/><Relationship Id="rId4" Type="http://schemas.openxmlformats.org/officeDocument/2006/relationships/image" Target="../media/image26.png"/><Relationship Id="rId9" Type="http://schemas.openxmlformats.org/officeDocument/2006/relationships/image" Target="../media/image31.tif"/><Relationship Id="rId14" Type="http://schemas.openxmlformats.org/officeDocument/2006/relationships/image" Target="../media/image36.t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FCEB187-4B03-2E45-9B96-3090AB341A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GB" dirty="0"/>
              <a:t>Behaviour per condition</a:t>
            </a:r>
          </a:p>
        </p:txBody>
      </p:sp>
    </p:spTree>
    <p:extLst>
      <p:ext uri="{BB962C8B-B14F-4D97-AF65-F5344CB8AC3E}">
        <p14:creationId xmlns:p14="http://schemas.microsoft.com/office/powerpoint/2010/main" val="26586689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835A6ED5-77A8-D344-8573-F16C22C98015}"/>
              </a:ext>
            </a:extLst>
          </p:cNvPr>
          <p:cNvSpPr/>
          <p:nvPr/>
        </p:nvSpPr>
        <p:spPr>
          <a:xfrm>
            <a:off x="713390" y="1690688"/>
            <a:ext cx="10640410" cy="31650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GB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46929FA-E07E-8C40-80C6-C706D204BA19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/>
          <a:lstStyle/>
          <a:p>
            <a:r>
              <a:rPr lang="fr-GB" dirty="0"/>
              <a:t>All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09F4FF3B-3A93-3C42-B12C-3591FF1032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00" y="2095500"/>
            <a:ext cx="3581400" cy="2667000"/>
          </a:xfrm>
          <a:prstGeom prst="rect">
            <a:avLst/>
          </a:prstGeom>
          <a:ln>
            <a:noFill/>
          </a:ln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08E445DE-9097-394B-859F-C4F54E9D5A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5300" y="2095500"/>
            <a:ext cx="3581400" cy="2667000"/>
          </a:xfrm>
          <a:prstGeom prst="rect">
            <a:avLst/>
          </a:prstGeom>
          <a:ln>
            <a:noFill/>
          </a:ln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02481B96-55D6-D546-A48D-3AAD228E17C4}"/>
              </a:ext>
            </a:extLst>
          </p:cNvPr>
          <p:cNvSpPr txBox="1"/>
          <p:nvPr/>
        </p:nvSpPr>
        <p:spPr>
          <a:xfrm>
            <a:off x="713390" y="1711708"/>
            <a:ext cx="358140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fr-GB" dirty="0"/>
              <a:t>High-value bandit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C5E606C5-1A30-C84E-BB38-7A6B7C86E721}"/>
              </a:ext>
            </a:extLst>
          </p:cNvPr>
          <p:cNvSpPr txBox="1"/>
          <p:nvPr/>
        </p:nvSpPr>
        <p:spPr>
          <a:xfrm>
            <a:off x="4294792" y="1715658"/>
            <a:ext cx="359190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fr-GB" dirty="0"/>
              <a:t>Novel bandit</a:t>
            </a:r>
          </a:p>
        </p:txBody>
      </p:sp>
      <p:pic>
        <p:nvPicPr>
          <p:cNvPr id="11" name="Image 10" descr="Une image contenant texte, horloge&#10;&#10;Description générée automatiquement">
            <a:extLst>
              <a:ext uri="{FF2B5EF4-FFF2-40B4-BE49-F238E27FC236}">
                <a16:creationId xmlns:a16="http://schemas.microsoft.com/office/drawing/2014/main" id="{A7E1691D-9A5F-D94D-B2D8-E47F101BAB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7210" y="2088940"/>
            <a:ext cx="3581400" cy="2667000"/>
          </a:xfrm>
          <a:prstGeom prst="rect">
            <a:avLst/>
          </a:prstGeom>
          <a:ln>
            <a:noFill/>
          </a:ln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A5323AE3-37D8-8546-A462-27D784388DAF}"/>
              </a:ext>
            </a:extLst>
          </p:cNvPr>
          <p:cNvSpPr txBox="1"/>
          <p:nvPr/>
        </p:nvSpPr>
        <p:spPr>
          <a:xfrm>
            <a:off x="7886700" y="1716220"/>
            <a:ext cx="359190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fr-GB" dirty="0"/>
              <a:t>Low-value bandit</a:t>
            </a:r>
          </a:p>
        </p:txBody>
      </p:sp>
    </p:spTree>
    <p:extLst>
      <p:ext uri="{BB962C8B-B14F-4D97-AF65-F5344CB8AC3E}">
        <p14:creationId xmlns:p14="http://schemas.microsoft.com/office/powerpoint/2010/main" val="38186331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0849E6D4-E17B-0A40-BA2E-7C4D9F4415B3}"/>
              </a:ext>
            </a:extLst>
          </p:cNvPr>
          <p:cNvSpPr/>
          <p:nvPr/>
        </p:nvSpPr>
        <p:spPr>
          <a:xfrm>
            <a:off x="713390" y="1690688"/>
            <a:ext cx="10640410" cy="31650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GB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46929FA-E07E-8C40-80C6-C706D204BA19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/>
          <a:lstStyle/>
          <a:p>
            <a:r>
              <a:rPr lang="fr-GB" dirty="0"/>
              <a:t>AB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02481B96-55D6-D546-A48D-3AAD228E17C4}"/>
              </a:ext>
            </a:extLst>
          </p:cNvPr>
          <p:cNvSpPr txBox="1"/>
          <p:nvPr/>
        </p:nvSpPr>
        <p:spPr>
          <a:xfrm>
            <a:off x="713390" y="1711708"/>
            <a:ext cx="358140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fr-GB" dirty="0"/>
              <a:t>High-value bandit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C5E606C5-1A30-C84E-BB38-7A6B7C86E721}"/>
              </a:ext>
            </a:extLst>
          </p:cNvPr>
          <p:cNvSpPr txBox="1"/>
          <p:nvPr/>
        </p:nvSpPr>
        <p:spPr>
          <a:xfrm>
            <a:off x="4294792" y="1715658"/>
            <a:ext cx="359190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fr-GB" dirty="0"/>
              <a:t>Novel bandit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A5323AE3-37D8-8546-A462-27D784388DAF}"/>
              </a:ext>
            </a:extLst>
          </p:cNvPr>
          <p:cNvSpPr txBox="1"/>
          <p:nvPr/>
        </p:nvSpPr>
        <p:spPr>
          <a:xfrm>
            <a:off x="7886700" y="1716220"/>
            <a:ext cx="359190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fr-GB" dirty="0"/>
              <a:t>Low-value bandit</a:t>
            </a:r>
          </a:p>
        </p:txBody>
      </p:sp>
      <p:pic>
        <p:nvPicPr>
          <p:cNvPr id="4" name="Image 3" descr="Une image contenant carte&#10;&#10;Description générée automatiquement">
            <a:extLst>
              <a:ext uri="{FF2B5EF4-FFF2-40B4-BE49-F238E27FC236}">
                <a16:creationId xmlns:a16="http://schemas.microsoft.com/office/drawing/2014/main" id="{7D0D0E3F-058B-3E47-95CD-301419633F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00" y="2095500"/>
            <a:ext cx="3581400" cy="2667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0819C613-AE0D-334C-B588-54184A4AE1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5300" y="2095500"/>
            <a:ext cx="3581400" cy="2667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447182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5BAC1E89-0E1D-834F-85AC-84482305F7FD}"/>
              </a:ext>
            </a:extLst>
          </p:cNvPr>
          <p:cNvSpPr/>
          <p:nvPr/>
        </p:nvSpPr>
        <p:spPr>
          <a:xfrm>
            <a:off x="713390" y="1690688"/>
            <a:ext cx="10640410" cy="31650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GB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46929FA-E07E-8C40-80C6-C706D204BA19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/>
          <a:lstStyle/>
          <a:p>
            <a:r>
              <a:rPr lang="fr-GB" dirty="0"/>
              <a:t>ABD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02481B96-55D6-D546-A48D-3AAD228E17C4}"/>
              </a:ext>
            </a:extLst>
          </p:cNvPr>
          <p:cNvSpPr txBox="1"/>
          <p:nvPr/>
        </p:nvSpPr>
        <p:spPr>
          <a:xfrm>
            <a:off x="713390" y="1711708"/>
            <a:ext cx="358140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fr-GB" dirty="0"/>
              <a:t>High-value bandit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C5E606C5-1A30-C84E-BB38-7A6B7C86E721}"/>
              </a:ext>
            </a:extLst>
          </p:cNvPr>
          <p:cNvSpPr txBox="1"/>
          <p:nvPr/>
        </p:nvSpPr>
        <p:spPr>
          <a:xfrm>
            <a:off x="4294792" y="1715658"/>
            <a:ext cx="359190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fr-GB" dirty="0"/>
              <a:t>Novel bandit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A5323AE3-37D8-8546-A462-27D784388DAF}"/>
              </a:ext>
            </a:extLst>
          </p:cNvPr>
          <p:cNvSpPr txBox="1"/>
          <p:nvPr/>
        </p:nvSpPr>
        <p:spPr>
          <a:xfrm>
            <a:off x="7886700" y="1716220"/>
            <a:ext cx="359190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fr-GB" dirty="0"/>
              <a:t>Low-value bandit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C398139-8356-6046-B352-C305A83EF3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390" y="2088940"/>
            <a:ext cx="3581400" cy="2667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Image 6" descr="Une image contenant texte, carte&#10;&#10;Description générée automatiquement">
            <a:extLst>
              <a:ext uri="{FF2B5EF4-FFF2-40B4-BE49-F238E27FC236}">
                <a16:creationId xmlns:a16="http://schemas.microsoft.com/office/drawing/2014/main" id="{6C69A3F1-D37D-8F41-979E-E70EF51145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7210" y="2095500"/>
            <a:ext cx="3581400" cy="2667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676053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4F806FF3-DCE0-9D4D-8137-7CADFA5B4991}"/>
              </a:ext>
            </a:extLst>
          </p:cNvPr>
          <p:cNvSpPr/>
          <p:nvPr/>
        </p:nvSpPr>
        <p:spPr>
          <a:xfrm>
            <a:off x="713390" y="1690688"/>
            <a:ext cx="10640410" cy="31650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GB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46929FA-E07E-8C40-80C6-C706D204BA19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/>
          <a:lstStyle/>
          <a:p>
            <a:r>
              <a:rPr lang="fr-GB" dirty="0"/>
              <a:t>AD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02481B96-55D6-D546-A48D-3AAD228E17C4}"/>
              </a:ext>
            </a:extLst>
          </p:cNvPr>
          <p:cNvSpPr txBox="1"/>
          <p:nvPr/>
        </p:nvSpPr>
        <p:spPr>
          <a:xfrm>
            <a:off x="713390" y="1711708"/>
            <a:ext cx="358140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fr-GB" dirty="0"/>
              <a:t>High-value bandit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C5E606C5-1A30-C84E-BB38-7A6B7C86E721}"/>
              </a:ext>
            </a:extLst>
          </p:cNvPr>
          <p:cNvSpPr txBox="1"/>
          <p:nvPr/>
        </p:nvSpPr>
        <p:spPr>
          <a:xfrm>
            <a:off x="4294792" y="1715658"/>
            <a:ext cx="359190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fr-GB" dirty="0"/>
              <a:t>Novel bandit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A5323AE3-37D8-8546-A462-27D784388DAF}"/>
              </a:ext>
            </a:extLst>
          </p:cNvPr>
          <p:cNvSpPr txBox="1"/>
          <p:nvPr/>
        </p:nvSpPr>
        <p:spPr>
          <a:xfrm>
            <a:off x="7886700" y="1716220"/>
            <a:ext cx="359190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fr-GB" dirty="0"/>
              <a:t>Low-value bandit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0339EF24-7978-C749-BBCB-ED0F331DD0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390" y="2095500"/>
            <a:ext cx="3581400" cy="2667000"/>
          </a:xfrm>
          <a:prstGeom prst="rect">
            <a:avLst/>
          </a:prstGeom>
          <a:ln>
            <a:noFill/>
          </a:ln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6BB8319B-6911-D340-B6B7-211D2692A9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5300" y="2095500"/>
            <a:ext cx="3581400" cy="2667000"/>
          </a:xfrm>
          <a:prstGeom prst="rect">
            <a:avLst/>
          </a:prstGeom>
          <a:ln>
            <a:noFill/>
          </a:ln>
        </p:spPr>
      </p:pic>
      <p:pic>
        <p:nvPicPr>
          <p:cNvPr id="13" name="Image 12" descr="Une image contenant texte&#10;&#10;Description générée automatiquement">
            <a:extLst>
              <a:ext uri="{FF2B5EF4-FFF2-40B4-BE49-F238E27FC236}">
                <a16:creationId xmlns:a16="http://schemas.microsoft.com/office/drawing/2014/main" id="{14BA6164-E12E-4D47-9DCB-A547D9EC93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7210" y="2090064"/>
            <a:ext cx="3581400" cy="2667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868094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6E303B5A-7F71-C14B-9690-F7E2034C6E2D}"/>
              </a:ext>
            </a:extLst>
          </p:cNvPr>
          <p:cNvSpPr/>
          <p:nvPr/>
        </p:nvSpPr>
        <p:spPr>
          <a:xfrm>
            <a:off x="713390" y="1690688"/>
            <a:ext cx="10640410" cy="31650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GB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46929FA-E07E-8C40-80C6-C706D204BA19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/>
          <a:lstStyle/>
          <a:p>
            <a:r>
              <a:rPr lang="fr-GB" dirty="0"/>
              <a:t>BD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02481B96-55D6-D546-A48D-3AAD228E17C4}"/>
              </a:ext>
            </a:extLst>
          </p:cNvPr>
          <p:cNvSpPr txBox="1"/>
          <p:nvPr/>
        </p:nvSpPr>
        <p:spPr>
          <a:xfrm>
            <a:off x="713390" y="1711708"/>
            <a:ext cx="358140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fr-GB" dirty="0"/>
              <a:t>High-value bandit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C5E606C5-1A30-C84E-BB38-7A6B7C86E721}"/>
              </a:ext>
            </a:extLst>
          </p:cNvPr>
          <p:cNvSpPr txBox="1"/>
          <p:nvPr/>
        </p:nvSpPr>
        <p:spPr>
          <a:xfrm>
            <a:off x="4294792" y="1715658"/>
            <a:ext cx="359190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fr-GB" dirty="0"/>
              <a:t>Novel bandit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A5323AE3-37D8-8546-A462-27D784388DAF}"/>
              </a:ext>
            </a:extLst>
          </p:cNvPr>
          <p:cNvSpPr txBox="1"/>
          <p:nvPr/>
        </p:nvSpPr>
        <p:spPr>
          <a:xfrm>
            <a:off x="7886700" y="1716220"/>
            <a:ext cx="359190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fr-GB" dirty="0"/>
              <a:t>Low-value bandit</a:t>
            </a:r>
          </a:p>
        </p:txBody>
      </p:sp>
      <p:pic>
        <p:nvPicPr>
          <p:cNvPr id="5" name="Image 4" descr="Une image contenant carte&#10;&#10;Description générée automatiquement">
            <a:extLst>
              <a:ext uri="{FF2B5EF4-FFF2-40B4-BE49-F238E27FC236}">
                <a16:creationId xmlns:a16="http://schemas.microsoft.com/office/drawing/2014/main" id="{DC51C6BB-1C05-3949-9ECB-F6A984211C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390" y="2095500"/>
            <a:ext cx="3581400" cy="2667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586F6C17-4D25-E74E-AD50-0718138475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5300" y="2095500"/>
            <a:ext cx="3581400" cy="2667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Image 13" descr="Une image contenant texte, carte&#10;&#10;Description générée automatiquement">
            <a:extLst>
              <a:ext uri="{FF2B5EF4-FFF2-40B4-BE49-F238E27FC236}">
                <a16:creationId xmlns:a16="http://schemas.microsoft.com/office/drawing/2014/main" id="{43F9510E-680D-1F4C-8601-3B08B47E01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7210" y="2094939"/>
            <a:ext cx="3581400" cy="2667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540481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>
            <a:extLst>
              <a:ext uri="{FF2B5EF4-FFF2-40B4-BE49-F238E27FC236}">
                <a16:creationId xmlns:a16="http://schemas.microsoft.com/office/drawing/2014/main" id="{F6A1DDE5-E2A8-5A41-BBFA-4B32055E3366}"/>
              </a:ext>
            </a:extLst>
          </p:cNvPr>
          <p:cNvSpPr/>
          <p:nvPr/>
        </p:nvSpPr>
        <p:spPr>
          <a:xfrm>
            <a:off x="573532" y="-2682106"/>
            <a:ext cx="11137282" cy="110715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GB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E303B5A-7F71-C14B-9690-F7E2034C6E2D}"/>
              </a:ext>
            </a:extLst>
          </p:cNvPr>
          <p:cNvSpPr/>
          <p:nvPr/>
        </p:nvSpPr>
        <p:spPr>
          <a:xfrm>
            <a:off x="548073" y="-2312773"/>
            <a:ext cx="11137282" cy="107022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GB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D133EAF6-59C0-DE41-BE6C-24FA8F41F180}"/>
              </a:ext>
            </a:extLst>
          </p:cNvPr>
          <p:cNvSpPr txBox="1"/>
          <p:nvPr/>
        </p:nvSpPr>
        <p:spPr>
          <a:xfrm>
            <a:off x="935084" y="-2682106"/>
            <a:ext cx="3581400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fr-GB" sz="1600" dirty="0">
                <a:latin typeface="Arial" panose="020B0604020202020204" pitchFamily="34" charset="0"/>
                <a:cs typeface="Arial" panose="020B0604020202020204" pitchFamily="34" charset="0"/>
              </a:rPr>
              <a:t>High-value bandit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4C27B421-8EE4-CE45-97A9-0EF5370A39EF}"/>
              </a:ext>
            </a:extLst>
          </p:cNvPr>
          <p:cNvSpPr txBox="1"/>
          <p:nvPr/>
        </p:nvSpPr>
        <p:spPr>
          <a:xfrm>
            <a:off x="4516486" y="-2678156"/>
            <a:ext cx="3591908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fr-GB" sz="1600" dirty="0">
                <a:latin typeface="Arial" panose="020B0604020202020204" pitchFamily="34" charset="0"/>
                <a:cs typeface="Arial" panose="020B0604020202020204" pitchFamily="34" charset="0"/>
              </a:rPr>
              <a:t>Novel bandit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CCC65AB7-3C59-5045-B6F3-DF2C284685CA}"/>
              </a:ext>
            </a:extLst>
          </p:cNvPr>
          <p:cNvSpPr txBox="1"/>
          <p:nvPr/>
        </p:nvSpPr>
        <p:spPr>
          <a:xfrm>
            <a:off x="8108394" y="-2677594"/>
            <a:ext cx="3591908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fr-GB" sz="1600" dirty="0">
                <a:latin typeface="Arial" panose="020B0604020202020204" pitchFamily="34" charset="0"/>
                <a:cs typeface="Arial" panose="020B0604020202020204" pitchFamily="34" charset="0"/>
              </a:rPr>
              <a:t>Low-value bandit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0FC2BFE9-4750-7645-9144-CE507A2488D7}"/>
              </a:ext>
            </a:extLst>
          </p:cNvPr>
          <p:cNvSpPr txBox="1"/>
          <p:nvPr/>
        </p:nvSpPr>
        <p:spPr>
          <a:xfrm rot="16200000">
            <a:off x="-598105" y="-1144039"/>
            <a:ext cx="2676024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fr-GB" sz="1600" dirty="0">
                <a:latin typeface="Arial" panose="020B0604020202020204" pitchFamily="34" charset="0"/>
                <a:cs typeface="Arial" panose="020B0604020202020204" pitchFamily="34" charset="0"/>
              </a:rPr>
              <a:t>AD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38C47C00-D8AC-D949-A944-1C0A6A100F89}"/>
              </a:ext>
            </a:extLst>
          </p:cNvPr>
          <p:cNvSpPr txBox="1"/>
          <p:nvPr/>
        </p:nvSpPr>
        <p:spPr>
          <a:xfrm rot="16200000">
            <a:off x="-590938" y="1531985"/>
            <a:ext cx="2676024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fr-GB" sz="1600" dirty="0">
                <a:latin typeface="Arial" panose="020B0604020202020204" pitchFamily="34" charset="0"/>
                <a:cs typeface="Arial" panose="020B0604020202020204" pitchFamily="34" charset="0"/>
              </a:rPr>
              <a:t>BD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304377C9-E5D8-414C-8D0C-5AB18D83D84E}"/>
              </a:ext>
            </a:extLst>
          </p:cNvPr>
          <p:cNvSpPr txBox="1"/>
          <p:nvPr/>
        </p:nvSpPr>
        <p:spPr>
          <a:xfrm rot="16200000">
            <a:off x="-590938" y="4208009"/>
            <a:ext cx="2676024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fr-GB" sz="1600" dirty="0">
                <a:latin typeface="Arial" panose="020B0604020202020204" pitchFamily="34" charset="0"/>
                <a:cs typeface="Arial" panose="020B0604020202020204" pitchFamily="34" charset="0"/>
              </a:rPr>
              <a:t>AB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ECD30A8D-2CF4-EE4A-A972-FC15CFC98BA9}"/>
              </a:ext>
            </a:extLst>
          </p:cNvPr>
          <p:cNvSpPr txBox="1"/>
          <p:nvPr/>
        </p:nvSpPr>
        <p:spPr>
          <a:xfrm rot="16200000">
            <a:off x="-590939" y="6883574"/>
            <a:ext cx="2676024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fr-GB" sz="1600" dirty="0">
                <a:latin typeface="Arial" panose="020B0604020202020204" pitchFamily="34" charset="0"/>
                <a:cs typeface="Arial" panose="020B0604020202020204" pitchFamily="34" charset="0"/>
              </a:rPr>
              <a:t>ABD</a:t>
            </a:r>
          </a:p>
        </p:txBody>
      </p:sp>
      <p:pic>
        <p:nvPicPr>
          <p:cNvPr id="34" name="Image 33">
            <a:extLst>
              <a:ext uri="{FF2B5EF4-FFF2-40B4-BE49-F238E27FC236}">
                <a16:creationId xmlns:a16="http://schemas.microsoft.com/office/drawing/2014/main" id="{48E8797C-0A1D-5248-B07F-80EDFB95AD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061" y="-2293802"/>
            <a:ext cx="3581400" cy="2667000"/>
          </a:xfrm>
          <a:prstGeom prst="rect">
            <a:avLst/>
          </a:prstGeom>
          <a:ln>
            <a:noFill/>
          </a:ln>
        </p:spPr>
      </p:pic>
      <p:pic>
        <p:nvPicPr>
          <p:cNvPr id="36" name="Image 35">
            <a:extLst>
              <a:ext uri="{FF2B5EF4-FFF2-40B4-BE49-F238E27FC236}">
                <a16:creationId xmlns:a16="http://schemas.microsoft.com/office/drawing/2014/main" id="{98DF2D49-047B-5040-ABDE-3049958C20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4712" y="-2296553"/>
            <a:ext cx="3581400" cy="2667000"/>
          </a:xfrm>
          <a:prstGeom prst="rect">
            <a:avLst/>
          </a:prstGeom>
          <a:ln>
            <a:noFill/>
          </a:ln>
        </p:spPr>
      </p:pic>
      <p:pic>
        <p:nvPicPr>
          <p:cNvPr id="38" name="Image 37">
            <a:extLst>
              <a:ext uri="{FF2B5EF4-FFF2-40B4-BE49-F238E27FC236}">
                <a16:creationId xmlns:a16="http://schemas.microsoft.com/office/drawing/2014/main" id="{73C75253-8774-A34D-B51C-0D3AF41491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6112" y="-2296124"/>
            <a:ext cx="3581400" cy="2667000"/>
          </a:xfrm>
          <a:prstGeom prst="rect">
            <a:avLst/>
          </a:prstGeom>
          <a:ln>
            <a:noFill/>
          </a:ln>
        </p:spPr>
      </p:pic>
      <p:pic>
        <p:nvPicPr>
          <p:cNvPr id="40" name="Image 39">
            <a:extLst>
              <a:ext uri="{FF2B5EF4-FFF2-40B4-BE49-F238E27FC236}">
                <a16:creationId xmlns:a16="http://schemas.microsoft.com/office/drawing/2014/main" id="{FDF27094-521C-D148-8C20-D39203F370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3404" y="383751"/>
            <a:ext cx="3581400" cy="2667000"/>
          </a:xfrm>
          <a:prstGeom prst="rect">
            <a:avLst/>
          </a:prstGeom>
          <a:ln>
            <a:noFill/>
          </a:ln>
        </p:spPr>
      </p:pic>
      <p:pic>
        <p:nvPicPr>
          <p:cNvPr id="42" name="Image 41">
            <a:extLst>
              <a:ext uri="{FF2B5EF4-FFF2-40B4-BE49-F238E27FC236}">
                <a16:creationId xmlns:a16="http://schemas.microsoft.com/office/drawing/2014/main" id="{1497C1F8-1B0F-C143-9785-9522CF2485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34712" y="380061"/>
            <a:ext cx="3581400" cy="2667000"/>
          </a:xfrm>
          <a:prstGeom prst="rect">
            <a:avLst/>
          </a:prstGeom>
          <a:ln>
            <a:noFill/>
          </a:ln>
        </p:spPr>
      </p:pic>
      <p:pic>
        <p:nvPicPr>
          <p:cNvPr id="44" name="Image 43">
            <a:extLst>
              <a:ext uri="{FF2B5EF4-FFF2-40B4-BE49-F238E27FC236}">
                <a16:creationId xmlns:a16="http://schemas.microsoft.com/office/drawing/2014/main" id="{72D1BFA2-DF59-1049-A881-46EB40CECB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16112" y="380061"/>
            <a:ext cx="3581400" cy="2667000"/>
          </a:xfrm>
          <a:prstGeom prst="rect">
            <a:avLst/>
          </a:prstGeom>
          <a:ln>
            <a:noFill/>
          </a:ln>
        </p:spPr>
      </p:pic>
      <p:pic>
        <p:nvPicPr>
          <p:cNvPr id="46" name="Image 45">
            <a:extLst>
              <a:ext uri="{FF2B5EF4-FFF2-40B4-BE49-F238E27FC236}">
                <a16:creationId xmlns:a16="http://schemas.microsoft.com/office/drawing/2014/main" id="{BF5E427B-4873-5240-B183-644214E9192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0061" y="3047839"/>
            <a:ext cx="3581400" cy="2667000"/>
          </a:xfrm>
          <a:prstGeom prst="rect">
            <a:avLst/>
          </a:prstGeom>
          <a:ln>
            <a:noFill/>
          </a:ln>
        </p:spPr>
      </p:pic>
      <p:pic>
        <p:nvPicPr>
          <p:cNvPr id="48" name="Image 47">
            <a:extLst>
              <a:ext uri="{FF2B5EF4-FFF2-40B4-BE49-F238E27FC236}">
                <a16:creationId xmlns:a16="http://schemas.microsoft.com/office/drawing/2014/main" id="{F0A6021C-4FA2-934B-AB00-599EA7A1F1F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31971" y="3043786"/>
            <a:ext cx="3581400" cy="2667000"/>
          </a:xfrm>
          <a:prstGeom prst="rect">
            <a:avLst/>
          </a:prstGeom>
          <a:ln>
            <a:noFill/>
          </a:ln>
        </p:spPr>
      </p:pic>
      <p:pic>
        <p:nvPicPr>
          <p:cNvPr id="50" name="Image 49">
            <a:extLst>
              <a:ext uri="{FF2B5EF4-FFF2-40B4-BE49-F238E27FC236}">
                <a16:creationId xmlns:a16="http://schemas.microsoft.com/office/drawing/2014/main" id="{08AE650F-DF88-6548-9118-D49843B93AF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37274" y="5722480"/>
            <a:ext cx="3581400" cy="2667000"/>
          </a:xfrm>
          <a:prstGeom prst="rect">
            <a:avLst/>
          </a:prstGeom>
          <a:ln>
            <a:noFill/>
          </a:ln>
        </p:spPr>
      </p:pic>
      <p:pic>
        <p:nvPicPr>
          <p:cNvPr id="52" name="Image 51" descr="Une image contenant texte&#10;&#10;Description générée automatiquement">
            <a:extLst>
              <a:ext uri="{FF2B5EF4-FFF2-40B4-BE49-F238E27FC236}">
                <a16:creationId xmlns:a16="http://schemas.microsoft.com/office/drawing/2014/main" id="{E4B2A0EF-1F1B-D44C-9FC7-62658DC3D13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111124" y="5722480"/>
            <a:ext cx="3581400" cy="2667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109399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6E303B5A-7F71-C14B-9690-F7E2034C6E2D}"/>
              </a:ext>
            </a:extLst>
          </p:cNvPr>
          <p:cNvSpPr/>
          <p:nvPr/>
        </p:nvSpPr>
        <p:spPr>
          <a:xfrm>
            <a:off x="570629" y="-2694232"/>
            <a:ext cx="14754708" cy="110681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GB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D133EAF6-59C0-DE41-BE6C-24FA8F41F180}"/>
                  </a:ext>
                </a:extLst>
              </p:cNvPr>
              <p:cNvSpPr txBox="1"/>
              <p:nvPr/>
            </p:nvSpPr>
            <p:spPr>
              <a:xfrm>
                <a:off x="935084" y="-2682106"/>
                <a:ext cx="3581400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GB" sz="1600" i="1" dirty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𝜖</m:t>
                    </m:r>
                  </m:oMath>
                </a14:m>
                <a:r>
                  <a:rPr lang="en-GB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-greedy parameter</a:t>
                </a:r>
              </a:p>
            </p:txBody>
          </p:sp>
        </mc:Choice>
        <mc:Fallback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D133EAF6-59C0-DE41-BE6C-24FA8F41F1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084" y="-2682106"/>
                <a:ext cx="3581400" cy="338554"/>
              </a:xfrm>
              <a:prstGeom prst="rect">
                <a:avLst/>
              </a:prstGeom>
              <a:blipFill>
                <a:blip r:embed="rId2"/>
                <a:stretch>
                  <a:fillRect t="-3704" b="-2222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fr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ZoneTexte 17">
                <a:extLst>
                  <a:ext uri="{FF2B5EF4-FFF2-40B4-BE49-F238E27FC236}">
                    <a16:creationId xmlns:a16="http://schemas.microsoft.com/office/drawing/2014/main" id="{4C27B421-8EE4-CE45-97A9-0EF5370A39EF}"/>
                  </a:ext>
                </a:extLst>
              </p:cNvPr>
              <p:cNvSpPr txBox="1"/>
              <p:nvPr/>
            </p:nvSpPr>
            <p:spPr>
              <a:xfrm>
                <a:off x="4516486" y="-2678156"/>
                <a:ext cx="3591908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600" dirty="0">
                    <a:cs typeface="Arial" panose="020B0604020202020204" pitchFamily="34" charset="0"/>
                  </a:rPr>
                  <a:t>Novelty bonus </a:t>
                </a:r>
                <a14:m>
                  <m:oMath xmlns:m="http://schemas.openxmlformats.org/officeDocument/2006/math">
                    <m:r>
                      <a:rPr lang="en-GB" sz="1600" i="1" dirty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𝜂</m:t>
                    </m:r>
                  </m:oMath>
                </a14:m>
                <a:endParaRPr lang="en-GB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18" name="ZoneTexte 17">
                <a:extLst>
                  <a:ext uri="{FF2B5EF4-FFF2-40B4-BE49-F238E27FC236}">
                    <a16:creationId xmlns:a16="http://schemas.microsoft.com/office/drawing/2014/main" id="{4C27B421-8EE4-CE45-97A9-0EF5370A39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6486" y="-2678156"/>
                <a:ext cx="3591908" cy="338554"/>
              </a:xfrm>
              <a:prstGeom prst="rect">
                <a:avLst/>
              </a:prstGeom>
              <a:blipFill>
                <a:blip r:embed="rId3"/>
                <a:stretch>
                  <a:fillRect t="-7692" b="-2307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fr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CCC65AB7-3C59-5045-B6F3-DF2C284685CA}"/>
                  </a:ext>
                </a:extLst>
              </p:cNvPr>
              <p:cNvSpPr txBox="1"/>
              <p:nvPr/>
            </p:nvSpPr>
            <p:spPr>
              <a:xfrm>
                <a:off x="8108394" y="-2677594"/>
                <a:ext cx="3591908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600" dirty="0">
                    <a:cs typeface="Arial" panose="020B0604020202020204" pitchFamily="34" charset="0"/>
                  </a:rPr>
                  <a:t>Prior variance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6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GB" sz="16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𝜎</m:t>
                        </m:r>
                      </m:e>
                      <m:sub>
                        <m:r>
                          <a:rPr lang="en-GB" sz="16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0</m:t>
                        </m:r>
                      </m:sub>
                    </m:sSub>
                  </m:oMath>
                </a14:m>
                <a:endParaRPr lang="en-GB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CCC65AB7-3C59-5045-B6F3-DF2C284685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8394" y="-2677594"/>
                <a:ext cx="3591908" cy="338554"/>
              </a:xfrm>
              <a:prstGeom prst="rect">
                <a:avLst/>
              </a:prstGeom>
              <a:blipFill>
                <a:blip r:embed="rId4"/>
                <a:stretch>
                  <a:fillRect t="-7692" b="-2307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fr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ZoneTexte 22">
            <a:extLst>
              <a:ext uri="{FF2B5EF4-FFF2-40B4-BE49-F238E27FC236}">
                <a16:creationId xmlns:a16="http://schemas.microsoft.com/office/drawing/2014/main" id="{0FC2BFE9-4750-7645-9144-CE507A2488D7}"/>
              </a:ext>
            </a:extLst>
          </p:cNvPr>
          <p:cNvSpPr txBox="1"/>
          <p:nvPr/>
        </p:nvSpPr>
        <p:spPr>
          <a:xfrm rot="16200000">
            <a:off x="-598105" y="-1144039"/>
            <a:ext cx="2676024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fr-GB" sz="1600" dirty="0">
                <a:latin typeface="Arial" panose="020B0604020202020204" pitchFamily="34" charset="0"/>
                <a:cs typeface="Arial" panose="020B0604020202020204" pitchFamily="34" charset="0"/>
              </a:rPr>
              <a:t>AD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38C47C00-D8AC-D949-A944-1C0A6A100F89}"/>
              </a:ext>
            </a:extLst>
          </p:cNvPr>
          <p:cNvSpPr txBox="1"/>
          <p:nvPr/>
        </p:nvSpPr>
        <p:spPr>
          <a:xfrm rot="16200000">
            <a:off x="-590938" y="1531985"/>
            <a:ext cx="2676024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fr-GB" sz="1600" dirty="0">
                <a:latin typeface="Arial" panose="020B0604020202020204" pitchFamily="34" charset="0"/>
                <a:cs typeface="Arial" panose="020B0604020202020204" pitchFamily="34" charset="0"/>
              </a:rPr>
              <a:t>BD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304377C9-E5D8-414C-8D0C-5AB18D83D84E}"/>
              </a:ext>
            </a:extLst>
          </p:cNvPr>
          <p:cNvSpPr txBox="1"/>
          <p:nvPr/>
        </p:nvSpPr>
        <p:spPr>
          <a:xfrm rot="16200000">
            <a:off x="-590938" y="4208009"/>
            <a:ext cx="2676024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fr-GB" sz="1600" dirty="0">
                <a:latin typeface="Arial" panose="020B0604020202020204" pitchFamily="34" charset="0"/>
                <a:cs typeface="Arial" panose="020B0604020202020204" pitchFamily="34" charset="0"/>
              </a:rPr>
              <a:t>AB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ECD30A8D-2CF4-EE4A-A972-FC15CFC98BA9}"/>
              </a:ext>
            </a:extLst>
          </p:cNvPr>
          <p:cNvSpPr txBox="1"/>
          <p:nvPr/>
        </p:nvSpPr>
        <p:spPr>
          <a:xfrm rot="16200000">
            <a:off x="-590939" y="6883574"/>
            <a:ext cx="2676024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fr-GB" sz="1600" dirty="0">
                <a:latin typeface="Arial" panose="020B0604020202020204" pitchFamily="34" charset="0"/>
                <a:cs typeface="Arial" panose="020B0604020202020204" pitchFamily="34" charset="0"/>
              </a:rPr>
              <a:t>ABD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ZoneTexte 20">
                <a:extLst>
                  <a:ext uri="{FF2B5EF4-FFF2-40B4-BE49-F238E27FC236}">
                    <a16:creationId xmlns:a16="http://schemas.microsoft.com/office/drawing/2014/main" id="{DE911F13-687C-BC48-BD47-3A657EDF4908}"/>
                  </a:ext>
                </a:extLst>
              </p:cNvPr>
              <p:cNvSpPr txBox="1"/>
              <p:nvPr/>
            </p:nvSpPr>
            <p:spPr>
              <a:xfrm>
                <a:off x="11710873" y="-2682106"/>
                <a:ext cx="3591908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600" dirty="0">
                    <a:cs typeface="Arial" panose="020B0604020202020204" pitchFamily="34" charset="0"/>
                  </a:rPr>
                  <a:t>Prior mean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6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GB" sz="16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𝑄</m:t>
                        </m:r>
                      </m:e>
                      <m:sub>
                        <m:r>
                          <a:rPr lang="en-GB" sz="16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0</m:t>
                        </m:r>
                      </m:sub>
                    </m:sSub>
                  </m:oMath>
                </a14:m>
                <a:endParaRPr lang="en-GB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21" name="ZoneTexte 20">
                <a:extLst>
                  <a:ext uri="{FF2B5EF4-FFF2-40B4-BE49-F238E27FC236}">
                    <a16:creationId xmlns:a16="http://schemas.microsoft.com/office/drawing/2014/main" id="{DE911F13-687C-BC48-BD47-3A657EDF49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10873" y="-2682106"/>
                <a:ext cx="3591908" cy="338554"/>
              </a:xfrm>
              <a:prstGeom prst="rect">
                <a:avLst/>
              </a:prstGeom>
              <a:blipFill>
                <a:blip r:embed="rId5"/>
                <a:stretch>
                  <a:fillRect t="-3704" b="-1851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fr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Image 2" descr="Une image contenant texte, carte, bateau&#10;&#10;Description générée automatiquement">
            <a:extLst>
              <a:ext uri="{FF2B5EF4-FFF2-40B4-BE49-F238E27FC236}">
                <a16:creationId xmlns:a16="http://schemas.microsoft.com/office/drawing/2014/main" id="{2030C913-5B4B-D043-86D8-17BBE74E81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1741" y="-2303750"/>
            <a:ext cx="3581400" cy="2667000"/>
          </a:xfrm>
          <a:prstGeom prst="rect">
            <a:avLst/>
          </a:prstGeom>
          <a:ln>
            <a:noFill/>
          </a:ln>
        </p:spPr>
      </p:pic>
      <p:pic>
        <p:nvPicPr>
          <p:cNvPr id="5" name="Image 4" descr="Une image contenant bateau&#10;&#10;Description générée automatiquement">
            <a:extLst>
              <a:ext uri="{FF2B5EF4-FFF2-40B4-BE49-F238E27FC236}">
                <a16:creationId xmlns:a16="http://schemas.microsoft.com/office/drawing/2014/main" id="{AC3E195C-B3AE-5241-A1D1-1BB8EC40F7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1741" y="372274"/>
            <a:ext cx="3581400" cy="2667000"/>
          </a:xfrm>
          <a:prstGeom prst="rect">
            <a:avLst/>
          </a:prstGeom>
          <a:ln>
            <a:noFill/>
          </a:ln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E3FD22D5-8221-8742-B53D-88441D16DBE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1741" y="3059414"/>
            <a:ext cx="3581400" cy="2667000"/>
          </a:xfrm>
          <a:prstGeom prst="rect">
            <a:avLst/>
          </a:prstGeom>
          <a:ln>
            <a:noFill/>
          </a:ln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041D1419-9BD1-ED41-8EFD-85896891AE1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1741" y="5730926"/>
            <a:ext cx="3581400" cy="2667000"/>
          </a:xfrm>
          <a:prstGeom prst="rect">
            <a:avLst/>
          </a:prstGeom>
          <a:ln>
            <a:noFill/>
          </a:ln>
        </p:spPr>
      </p:pic>
      <p:pic>
        <p:nvPicPr>
          <p:cNvPr id="11" name="Image 10" descr="Une image contenant carte, bateau, horloge&#10;&#10;Description générée automatiquement">
            <a:extLst>
              <a:ext uri="{FF2B5EF4-FFF2-40B4-BE49-F238E27FC236}">
                <a16:creationId xmlns:a16="http://schemas.microsoft.com/office/drawing/2014/main" id="{763C66BA-7D0D-B143-A187-45AF7C0E852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22881" y="3054902"/>
            <a:ext cx="3581400" cy="2667000"/>
          </a:xfrm>
          <a:prstGeom prst="rect">
            <a:avLst/>
          </a:prstGeom>
          <a:ln>
            <a:noFill/>
          </a:ln>
        </p:spPr>
      </p:pic>
      <p:pic>
        <p:nvPicPr>
          <p:cNvPr id="13" name="Image 12" descr="Une image contenant carte, bateau&#10;&#10;Description générée automatiquement">
            <a:extLst>
              <a:ext uri="{FF2B5EF4-FFF2-40B4-BE49-F238E27FC236}">
                <a16:creationId xmlns:a16="http://schemas.microsoft.com/office/drawing/2014/main" id="{ED5564B6-B13A-A744-8BBD-CCEC76971EE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22881" y="5725018"/>
            <a:ext cx="3581400" cy="2667000"/>
          </a:xfrm>
          <a:prstGeom prst="rect">
            <a:avLst/>
          </a:prstGeom>
          <a:ln>
            <a:noFill/>
          </a:ln>
        </p:spPr>
      </p:pic>
      <p:pic>
        <p:nvPicPr>
          <p:cNvPr id="16" name="Image 15" descr="Une image contenant texte, carte, bateau&#10;&#10;Description générée automatiquement">
            <a:extLst>
              <a:ext uri="{FF2B5EF4-FFF2-40B4-BE49-F238E27FC236}">
                <a16:creationId xmlns:a16="http://schemas.microsoft.com/office/drawing/2014/main" id="{AF68AAC3-C2AB-3649-8FE1-2EAAEAC562C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22881" y="-2306301"/>
            <a:ext cx="3581400" cy="2667000"/>
          </a:xfrm>
          <a:prstGeom prst="rect">
            <a:avLst/>
          </a:prstGeom>
          <a:ln>
            <a:noFill/>
          </a:ln>
        </p:spPr>
      </p:pic>
      <p:pic>
        <p:nvPicPr>
          <p:cNvPr id="24" name="Image 23" descr="Une image contenant texte, carte, bateau&#10;&#10;Description générée automatiquement">
            <a:extLst>
              <a:ext uri="{FF2B5EF4-FFF2-40B4-BE49-F238E27FC236}">
                <a16:creationId xmlns:a16="http://schemas.microsoft.com/office/drawing/2014/main" id="{450DBAB3-CA37-304F-A115-BAF9376BA16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522881" y="367881"/>
            <a:ext cx="3581400" cy="2667000"/>
          </a:xfrm>
          <a:prstGeom prst="rect">
            <a:avLst/>
          </a:prstGeom>
          <a:ln>
            <a:noFill/>
          </a:ln>
        </p:spPr>
      </p:pic>
      <p:pic>
        <p:nvPicPr>
          <p:cNvPr id="26" name="Image 25">
            <a:extLst>
              <a:ext uri="{FF2B5EF4-FFF2-40B4-BE49-F238E27FC236}">
                <a16:creationId xmlns:a16="http://schemas.microsoft.com/office/drawing/2014/main" id="{16072A0F-EF14-A445-9710-9CD03D21794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130477" y="-2310694"/>
            <a:ext cx="3581400" cy="2667000"/>
          </a:xfrm>
          <a:prstGeom prst="rect">
            <a:avLst/>
          </a:prstGeom>
          <a:ln>
            <a:noFill/>
          </a:ln>
        </p:spPr>
      </p:pic>
      <p:pic>
        <p:nvPicPr>
          <p:cNvPr id="29" name="Image 28">
            <a:extLst>
              <a:ext uri="{FF2B5EF4-FFF2-40B4-BE49-F238E27FC236}">
                <a16:creationId xmlns:a16="http://schemas.microsoft.com/office/drawing/2014/main" id="{6069CA7D-0E74-F943-A361-3A02E9FDE9B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130477" y="362779"/>
            <a:ext cx="3581400" cy="2667000"/>
          </a:xfrm>
          <a:prstGeom prst="rect">
            <a:avLst/>
          </a:prstGeom>
          <a:ln>
            <a:noFill/>
          </a:ln>
        </p:spPr>
      </p:pic>
      <p:pic>
        <p:nvPicPr>
          <p:cNvPr id="32" name="Image 31">
            <a:extLst>
              <a:ext uri="{FF2B5EF4-FFF2-40B4-BE49-F238E27FC236}">
                <a16:creationId xmlns:a16="http://schemas.microsoft.com/office/drawing/2014/main" id="{5A4F8223-FB18-904F-A095-7A4C58A0556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125223" y="3043207"/>
            <a:ext cx="3581400" cy="2667000"/>
          </a:xfrm>
          <a:prstGeom prst="rect">
            <a:avLst/>
          </a:prstGeom>
          <a:ln>
            <a:noFill/>
          </a:ln>
        </p:spPr>
      </p:pic>
      <p:pic>
        <p:nvPicPr>
          <p:cNvPr id="37" name="Image 36">
            <a:extLst>
              <a:ext uri="{FF2B5EF4-FFF2-40B4-BE49-F238E27FC236}">
                <a16:creationId xmlns:a16="http://schemas.microsoft.com/office/drawing/2014/main" id="{A79FB640-2A2E-4C4E-8137-3ACA535939B7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125223" y="5719351"/>
            <a:ext cx="3581400" cy="2667000"/>
          </a:xfrm>
          <a:prstGeom prst="rect">
            <a:avLst/>
          </a:prstGeom>
          <a:ln>
            <a:noFill/>
          </a:ln>
        </p:spPr>
      </p:pic>
      <p:pic>
        <p:nvPicPr>
          <p:cNvPr id="41" name="Image 40">
            <a:extLst>
              <a:ext uri="{FF2B5EF4-FFF2-40B4-BE49-F238E27FC236}">
                <a16:creationId xmlns:a16="http://schemas.microsoft.com/office/drawing/2014/main" id="{69341BFF-2E7C-8D4E-BEBA-A0D6E3700E7B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1711877" y="-2323651"/>
            <a:ext cx="3581400" cy="2667000"/>
          </a:xfrm>
          <a:prstGeom prst="rect">
            <a:avLst/>
          </a:prstGeom>
          <a:ln>
            <a:noFill/>
          </a:ln>
        </p:spPr>
      </p:pic>
      <p:pic>
        <p:nvPicPr>
          <p:cNvPr id="45" name="Image 44">
            <a:extLst>
              <a:ext uri="{FF2B5EF4-FFF2-40B4-BE49-F238E27FC236}">
                <a16:creationId xmlns:a16="http://schemas.microsoft.com/office/drawing/2014/main" id="{A6D355D3-1604-2B43-9EC6-D1B2BC9FF712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1711877" y="356306"/>
            <a:ext cx="3581400" cy="2667000"/>
          </a:xfrm>
          <a:prstGeom prst="rect">
            <a:avLst/>
          </a:prstGeom>
          <a:ln>
            <a:noFill/>
          </a:ln>
        </p:spPr>
      </p:pic>
      <p:pic>
        <p:nvPicPr>
          <p:cNvPr id="49" name="Image 48">
            <a:extLst>
              <a:ext uri="{FF2B5EF4-FFF2-40B4-BE49-F238E27FC236}">
                <a16:creationId xmlns:a16="http://schemas.microsoft.com/office/drawing/2014/main" id="{2CD5D59C-B89F-2547-9513-808E4B228859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710811" y="3029779"/>
            <a:ext cx="3581400" cy="2667000"/>
          </a:xfrm>
          <a:prstGeom prst="rect">
            <a:avLst/>
          </a:prstGeom>
          <a:ln>
            <a:noFill/>
          </a:ln>
        </p:spPr>
      </p:pic>
      <p:pic>
        <p:nvPicPr>
          <p:cNvPr id="54" name="Image 53">
            <a:extLst>
              <a:ext uri="{FF2B5EF4-FFF2-40B4-BE49-F238E27FC236}">
                <a16:creationId xmlns:a16="http://schemas.microsoft.com/office/drawing/2014/main" id="{B375D1C4-64CE-D545-A6CB-DAECECCE8C51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1710811" y="5720773"/>
            <a:ext cx="3581400" cy="2667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04767139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</TotalTime>
  <Words>66</Words>
  <Application>Microsoft Macintosh PowerPoint</Application>
  <PresentationFormat>Grand écran</PresentationFormat>
  <Paragraphs>37</Paragraphs>
  <Slides>8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Cambria Math</vt:lpstr>
      <vt:lpstr>Thème Office</vt:lpstr>
      <vt:lpstr>Behaviour per condition</vt:lpstr>
      <vt:lpstr>All</vt:lpstr>
      <vt:lpstr>AB</vt:lpstr>
      <vt:lpstr>ABD</vt:lpstr>
      <vt:lpstr>AD</vt:lpstr>
      <vt:lpstr>BD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Behaviour per condition</dc:title>
  <dc:creator>Dubois, Magda</dc:creator>
  <cp:lastModifiedBy>Dubois, Magda</cp:lastModifiedBy>
  <cp:revision>9</cp:revision>
  <dcterms:created xsi:type="dcterms:W3CDTF">2020-08-24T12:43:07Z</dcterms:created>
  <dcterms:modified xsi:type="dcterms:W3CDTF">2020-08-24T16:24:30Z</dcterms:modified>
</cp:coreProperties>
</file>